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1" r:id="rId2"/>
    <p:sldId id="264" r:id="rId3"/>
    <p:sldId id="268" r:id="rId4"/>
    <p:sldId id="269" r:id="rId5"/>
    <p:sldId id="271" r:id="rId6"/>
    <p:sldId id="272" r:id="rId7"/>
    <p:sldId id="273" r:id="rId8"/>
    <p:sldId id="279" r:id="rId9"/>
    <p:sldId id="265" r:id="rId10"/>
    <p:sldId id="266" r:id="rId11"/>
    <p:sldId id="274" r:id="rId12"/>
    <p:sldId id="275" r:id="rId13"/>
    <p:sldId id="276" r:id="rId14"/>
    <p:sldId id="277" r:id="rId15"/>
    <p:sldId id="278" r:id="rId16"/>
    <p:sldId id="284" r:id="rId17"/>
    <p:sldId id="281" r:id="rId18"/>
    <p:sldId id="280" r:id="rId19"/>
    <p:sldId id="267" r:id="rId20"/>
    <p:sldId id="282" r:id="rId21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09"/>
  </p:normalViewPr>
  <p:slideViewPr>
    <p:cSldViewPr snapToGrid="0">
      <p:cViewPr varScale="1">
        <p:scale>
          <a:sx n="104" d="100"/>
          <a:sy n="104" d="100"/>
        </p:scale>
        <p:origin x="8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4080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1D6D9-7769-D24D-B6C9-827C2C632C6B}" type="datetimeFigureOut">
              <a:rPr lang="ru-UA" smtClean="0"/>
              <a:t>03.07.2023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6CC3B-0F65-D94B-94D7-ED782746F4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1180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6CC3B-0F65-D94B-94D7-ED782746F447}" type="slidenum">
              <a:rPr lang="ru-UA" smtClean="0"/>
              <a:t>7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3479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4C3D9-7354-407B-5B9C-2934C1505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0BD62B-586F-9E15-4DE0-728F8D5710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225560-6ABD-757A-7102-5272FDA92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B8A0-6347-E64E-8FAD-818C448F129C}" type="datetimeFigureOut">
              <a:rPr lang="ru-UA" smtClean="0"/>
              <a:t>03.07.2023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79E166-961F-4E6F-F340-DE033732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AB0309-A6BE-F021-3023-74CABAFC6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0DB-22A6-B246-BFD2-3B11168F67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8322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2CBAA3-B138-CCC3-05FC-1FC5E4F21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212FB9-4D96-E024-C016-B20F79499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32F958-80C3-65C1-629C-7816BD946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B8A0-6347-E64E-8FAD-818C448F129C}" type="datetimeFigureOut">
              <a:rPr lang="ru-UA" smtClean="0"/>
              <a:t>03.07.2023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C518AE-8EC8-E805-2B6B-5972629A1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FA7242-C08D-0640-FF5F-5AAC1676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0DB-22A6-B246-BFD2-3B11168F67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346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905518-5EA1-0F1F-A952-9AE892BCFA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0478FD-A2B6-D064-717E-F9E8BCE40D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936504-ADD4-8FF2-4D49-1EAC3918F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B8A0-6347-E64E-8FAD-818C448F129C}" type="datetimeFigureOut">
              <a:rPr lang="ru-UA" smtClean="0"/>
              <a:t>03.07.2023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C3AFDF-8EFD-7EE5-5D20-A3CE92D2E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22622E-8196-F873-2BB8-063D8CE3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0DB-22A6-B246-BFD2-3B11168F67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1071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F8A40-6190-1FF3-8901-2463864F4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5E3EDD-5EF4-B2BE-3C75-AD8593F9D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A7E07D-8627-BE82-90BC-A1E3A873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B8A0-6347-E64E-8FAD-818C448F129C}" type="datetimeFigureOut">
              <a:rPr lang="ru-UA" smtClean="0"/>
              <a:t>03.07.2023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E5DBCB-98C1-DCDF-74C3-72C7BA5E1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7ED0F4-386D-236B-B19D-2715F89E7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0DB-22A6-B246-BFD2-3B11168F67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9395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B3807-6B1B-B9B3-58F5-C0B80D950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D7C5DA-3D69-EC77-BEF7-9D622EE99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F4B122-06E6-BB0C-A4B9-F3F4AB6DC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B8A0-6347-E64E-8FAD-818C448F129C}" type="datetimeFigureOut">
              <a:rPr lang="ru-UA" smtClean="0"/>
              <a:t>03.07.2023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1FDDB-B111-DC95-5B33-B14106D45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C14969-A9A9-32E6-82A3-958411DE5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0DB-22A6-B246-BFD2-3B11168F67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1828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60D36-38BC-A3B8-7C43-43FCBDD86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D16608-49E9-53C3-8631-5031116F3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7EDF0B-1F77-AD13-02A2-6DCB67F8B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406CC6-B6DF-02CD-C4DF-DBAA87BF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B8A0-6347-E64E-8FAD-818C448F129C}" type="datetimeFigureOut">
              <a:rPr lang="ru-UA" smtClean="0"/>
              <a:t>03.07.2023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F11C59-0183-EBDC-EB4A-5F0EEB91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963E60-C0E6-DCC8-79F1-DD847371B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0DB-22A6-B246-BFD2-3B11168F67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68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3E51C1-30A1-8B2C-658E-0492631FB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C2587A-D966-F781-6F1D-83B8A001D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24C4B1-3CFC-2484-59D4-16EB9DCA2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A14FB01-C571-E613-0065-326E440BBE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BBD1DA0-AF51-9277-9A46-EC43367320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C1237D-79B4-513E-4AD7-EDD81910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B8A0-6347-E64E-8FAD-818C448F129C}" type="datetimeFigureOut">
              <a:rPr lang="ru-UA" smtClean="0"/>
              <a:t>03.07.2023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D62560-6618-8DE9-46A0-7E0254A33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89BFA5-2582-A143-D8FF-5C04AD43F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0DB-22A6-B246-BFD2-3B11168F67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95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80863-41CB-3E27-C581-89F172C23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3B6768-5FAA-E713-56DB-E1CFBD857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B8A0-6347-E64E-8FAD-818C448F129C}" type="datetimeFigureOut">
              <a:rPr lang="ru-UA" smtClean="0"/>
              <a:t>03.07.2023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1796B7B-4667-8FD6-19F9-02FF5478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FE5D25-9294-5351-E12E-6E5F6871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0DB-22A6-B246-BFD2-3B11168F67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132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2DF3C05-0F6A-E58F-FC4D-A808552E4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B8A0-6347-E64E-8FAD-818C448F129C}" type="datetimeFigureOut">
              <a:rPr lang="ru-UA" smtClean="0"/>
              <a:t>03.07.2023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A7B2D6-D83A-E245-B8BE-F7D918E2E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29AA61-D5E4-46C7-CEF0-7F6AA806B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0DB-22A6-B246-BFD2-3B11168F67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7876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2A832B-0DA7-EEF1-6DC6-D0378B6CF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1B44B2-7B59-E21D-D907-B4EC83D9F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04A42B-ABF0-61E0-A469-57C917AB9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82BAF4-7B00-4991-5692-BAB97459A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B8A0-6347-E64E-8FAD-818C448F129C}" type="datetimeFigureOut">
              <a:rPr lang="ru-UA" smtClean="0"/>
              <a:t>03.07.2023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C4A670-ED75-694A-6DE8-30C8170AB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F001BF-D565-2599-FA4C-F1B63D67D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0DB-22A6-B246-BFD2-3B11168F67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297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B28878-C748-3D5B-05D7-38FC30ADE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46ACD89-DB32-B963-7EEA-B60B8DE8A4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AE92DA7-6D69-BC16-52DD-865BDC5EF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D9510F3-965A-EB19-E88D-7F29C9D46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CB8A0-6347-E64E-8FAD-818C448F129C}" type="datetimeFigureOut">
              <a:rPr lang="ru-UA" smtClean="0"/>
              <a:t>03.07.2023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F2D939-1FFC-6C15-774D-8A1B7447A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63481E-ACC5-D23D-43C0-56CFA20C9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E90DB-22A6-B246-BFD2-3B11168F67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1781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F8D5D-D4C8-FDE1-A04C-EC58FE447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302A74-6BA7-59B6-9D26-19E40CBD7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BB5AC3-09FD-72D5-C7E4-1D8DEF6263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CB8A0-6347-E64E-8FAD-818C448F129C}" type="datetimeFigureOut">
              <a:rPr lang="ru-UA" smtClean="0"/>
              <a:t>03.07.2023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02B86F-441A-ADD0-4A39-0B9390615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3219A4-113A-F07B-3E3D-20106CEF06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E90DB-22A6-B246-BFD2-3B11168F679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40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anya.degovtsova/videos/1604883209927108?idorvanity=2526287161029771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file:///Users/useruser/Desktop/318624944_5898181166912842_6440784107108806017_n.jpeg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hyperlink" Target="https://www.youtube.com/watch?v=YqYzu_VE6lE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6FrS54rB04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wLJCYucnxoE" TargetMode="Externa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youtube.com/watch?v=ztOf_XO019Y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anya.degovtsova/videos/1041359386526274?idorvanity=2526287161029771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6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5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tanya.degovtsova/videos/478403650998987?idorvanity=2526287161029771" TargetMode="External"/><Relationship Id="rId4" Type="http://schemas.openxmlformats.org/officeDocument/2006/relationships/hyperlink" Target="https://www.facebook.com/tanya.degovtsova/videos/831358231651697?idorvanity=2526287161029771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FC8EBD-74AE-D868-579C-4221FDC10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4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966CD9-2AF7-DE4C-2AD4-55B63AEA5035}"/>
              </a:ext>
            </a:extLst>
          </p:cNvPr>
          <p:cNvSpPr txBox="1"/>
          <p:nvPr/>
        </p:nvSpPr>
        <p:spPr>
          <a:xfrm>
            <a:off x="4658023" y="2789009"/>
            <a:ext cx="74182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 виховної роботи </a:t>
            </a:r>
          </a:p>
          <a:p>
            <a:pPr algn="ctr"/>
            <a:r>
              <a:rPr lang="ru-UA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комунального закладу</a:t>
            </a:r>
          </a:p>
          <a:p>
            <a:pPr algn="ctr"/>
            <a:r>
              <a:rPr lang="ru-UA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«Новопокровський опорний ліцей»</a:t>
            </a:r>
          </a:p>
          <a:p>
            <a:pPr algn="ctr"/>
            <a:r>
              <a:rPr lang="ru-UA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Новопокровської селищної ради</a:t>
            </a:r>
          </a:p>
          <a:p>
            <a:pPr algn="ctr"/>
            <a:r>
              <a:rPr lang="ru-UA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Чугуївського району </a:t>
            </a:r>
          </a:p>
          <a:p>
            <a:pPr algn="ctr"/>
            <a:r>
              <a:rPr lang="ru-UA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Харківської області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64997E-4C69-15D3-815C-F528B59F0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34" y="350142"/>
            <a:ext cx="4798671" cy="266592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4060148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A193DF-FC06-4655-F9BA-205FDBEFA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879"/>
            <a:ext cx="12192000" cy="68618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3BF700-99BB-A078-A540-CE8151998A95}"/>
              </a:ext>
            </a:extLst>
          </p:cNvPr>
          <p:cNvSpPr txBox="1"/>
          <p:nvPr/>
        </p:nvSpPr>
        <p:spPr>
          <a:xfrm>
            <a:off x="4341797" y="5164189"/>
            <a:ext cx="6529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https://www.facebook.com/tanya.degovtsova/videos/1604883209927108?idorvanity=2526287161029771</a:t>
            </a:r>
            <a:endParaRPr lang="ru-UA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7173BF0-E4B8-55EA-8C37-95E975EE2204}"/>
              </a:ext>
            </a:extLst>
          </p:cNvPr>
          <p:cNvSpPr/>
          <p:nvPr/>
        </p:nvSpPr>
        <p:spPr>
          <a:xfrm>
            <a:off x="1853075" y="232550"/>
            <a:ext cx="8485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День </a:t>
            </a:r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Незалежності</a:t>
            </a:r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України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66AE10-B86C-B5D5-75B0-D642676CBA88}"/>
              </a:ext>
            </a:extLst>
          </p:cNvPr>
          <p:cNvSpPr txBox="1"/>
          <p:nvPr/>
        </p:nvSpPr>
        <p:spPr>
          <a:xfrm>
            <a:off x="6018861" y="3915302"/>
            <a:ext cx="4852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Онлайн-виставка малюнків до Дня Незалежності України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72B935-C7C8-27E6-F6E6-F066D94D7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36" y="1728253"/>
            <a:ext cx="5115332" cy="30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74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A193DF-FC06-4655-F9BA-205FDBEFA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531" cy="6861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0BEEA9-1A23-C15F-9870-98E5EBA63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43" b="19311"/>
          <a:stretch/>
        </p:blipFill>
        <p:spPr>
          <a:xfrm>
            <a:off x="703276" y="2884787"/>
            <a:ext cx="2785459" cy="3429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5B1469-C449-6998-CFF1-C7ED2E978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156" y="288145"/>
            <a:ext cx="2786666" cy="37155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E795AC7-751E-DC76-F022-38C593E5EC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41" r="32900"/>
          <a:stretch/>
        </p:blipFill>
        <p:spPr>
          <a:xfrm>
            <a:off x="4010444" y="288145"/>
            <a:ext cx="3047179" cy="33635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6E3AB67-D97F-669E-B9F9-32D46C033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5416" y="2388807"/>
            <a:ext cx="2212061" cy="39344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90D731-7D77-6E6F-5C0A-82D616F026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908" y="3939847"/>
            <a:ext cx="3312719" cy="2360512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3DDF7E1-FFDD-9A40-5456-D06A5EA3B64B}"/>
              </a:ext>
            </a:extLst>
          </p:cNvPr>
          <p:cNvSpPr/>
          <p:nvPr/>
        </p:nvSpPr>
        <p:spPr>
          <a:xfrm>
            <a:off x="-266609" y="229718"/>
            <a:ext cx="454366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Листи-привітання</a:t>
            </a:r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  <a:p>
            <a:pPr algn="ctr"/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захисникам</a:t>
            </a:r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5284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8BA193DF-FC06-4655-F9BA-205FDBE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64"/>
            <a:ext cx="12192000" cy="6861864"/>
          </a:xfrm>
          <a:prstGeom prst="rect">
            <a:avLst/>
          </a:prstGeom>
        </p:spPr>
      </p:pic>
      <p:sp>
        <p:nvSpPr>
          <p:cNvPr id="3" name="TextBox 2">
            <a:hlinkClick r:id="rId4"/>
            <a:extLst>
              <a:ext uri="{FF2B5EF4-FFF2-40B4-BE49-F238E27FC236}">
                <a16:creationId xmlns:a16="http://schemas.microsoft.com/office/drawing/2014/main" id="{46C97E7B-0E81-2A1D-B00B-114E66EF4D7A}"/>
              </a:ext>
            </a:extLst>
          </p:cNvPr>
          <p:cNvSpPr txBox="1"/>
          <p:nvPr/>
        </p:nvSpPr>
        <p:spPr>
          <a:xfrm>
            <a:off x="3902299" y="4328229"/>
            <a:ext cx="6851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hlinkClick r:id="rId4"/>
              </a:rPr>
              <a:t>https://</a:t>
            </a:r>
            <a:r>
              <a:rPr lang="en-GB" sz="2400" dirty="0" err="1">
                <a:hlinkClick r:id="rId4"/>
              </a:rPr>
              <a:t>www.youtube.com</a:t>
            </a:r>
            <a:r>
              <a:rPr lang="en-GB" sz="2400" dirty="0">
                <a:hlinkClick r:id="rId4"/>
              </a:rPr>
              <a:t>/</a:t>
            </a:r>
            <a:r>
              <a:rPr lang="en-GB" sz="2400" dirty="0" err="1">
                <a:hlinkClick r:id="rId4"/>
              </a:rPr>
              <a:t>watch?v</a:t>
            </a:r>
            <a:r>
              <a:rPr lang="en-GB" sz="2400" dirty="0">
                <a:hlinkClick r:id="rId4"/>
              </a:rPr>
              <a:t>=YqYzu_VE6lE</a:t>
            </a:r>
            <a:endParaRPr lang="ru-UA" sz="24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AEE854-C3E4-C1FD-B83A-92D603358A91}"/>
              </a:ext>
            </a:extLst>
          </p:cNvPr>
          <p:cNvSpPr/>
          <p:nvPr/>
        </p:nvSpPr>
        <p:spPr>
          <a:xfrm>
            <a:off x="2892392" y="288529"/>
            <a:ext cx="640721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Онлайн-</a:t>
            </a:r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виставка</a:t>
            </a:r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  <a:p>
            <a:pPr algn="ctr"/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малюнків</a:t>
            </a:r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до Дня </a:t>
            </a:r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Збройних</a:t>
            </a:r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 Сил </a:t>
            </a:r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України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A31166-AEED-A909-DBA3-E4590F1028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42283" y1="36680" x2="45000" y2="58880"/>
                        <a14:backgroundMark x1="46087" y1="37452" x2="47174" y2="53282"/>
                        <a14:backgroundMark x1="47174" y1="53282" x2="55543" y2="50000"/>
                        <a14:backgroundMark x1="55543" y1="50000" x2="46522" y2="382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157" y="3850774"/>
            <a:ext cx="2962142" cy="166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60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A193DF-FC06-4655-F9BA-205FDBEFA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95" y="0"/>
            <a:ext cx="12192000" cy="68618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B0E81C-4A55-263D-92DB-35D9DB700DDD}"/>
              </a:ext>
            </a:extLst>
          </p:cNvPr>
          <p:cNvSpPr txBox="1"/>
          <p:nvPr/>
        </p:nvSpPr>
        <p:spPr>
          <a:xfrm>
            <a:off x="4778063" y="4776234"/>
            <a:ext cx="6027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hlinkClick r:id="rId3"/>
              </a:rPr>
              <a:t>https://www.youtube.com/watch?v=Q6FrS54rB04</a:t>
            </a:r>
            <a:endParaRPr lang="ru-UA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8DA3F5-02DC-9B77-BD9E-3332541F39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2283" y1="36680" x2="45000" y2="58880"/>
                        <a14:backgroundMark x1="46087" y1="37452" x2="47174" y2="53282"/>
                        <a14:backgroundMark x1="47174" y1="53282" x2="55543" y2="50000"/>
                        <a14:backgroundMark x1="55543" y1="50000" x2="46522" y2="382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059" y="3750970"/>
            <a:ext cx="2953945" cy="16632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D15CDF3-092A-1631-107C-B6718C2B2335}"/>
              </a:ext>
            </a:extLst>
          </p:cNvPr>
          <p:cNvSpPr/>
          <p:nvPr/>
        </p:nvSpPr>
        <p:spPr>
          <a:xfrm>
            <a:off x="1228208" y="247974"/>
            <a:ext cx="859837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Всеук</a:t>
            </a:r>
            <a:r>
              <a:rPr lang="ru-RU" sz="5400" b="1" dirty="0" err="1">
                <a:ln/>
                <a:solidFill>
                  <a:schemeClr val="accent4"/>
                </a:solidFill>
              </a:rPr>
              <a:t>раїнська</a:t>
            </a:r>
            <a:r>
              <a:rPr lang="ru-RU" sz="5400" b="1" dirty="0">
                <a:ln/>
                <a:solidFill>
                  <a:schemeClr val="accent4"/>
                </a:solidFill>
              </a:rPr>
              <a:t> </a:t>
            </a:r>
          </a:p>
          <a:p>
            <a:pPr algn="ctr"/>
            <a:r>
              <a:rPr lang="ru-RU" sz="5400" b="1" dirty="0" err="1">
                <a:ln/>
                <a:solidFill>
                  <a:schemeClr val="accent4"/>
                </a:solidFill>
              </a:rPr>
              <a:t>війського-патріотична</a:t>
            </a:r>
            <a:r>
              <a:rPr lang="ru-RU" sz="5400" b="1" dirty="0">
                <a:ln/>
                <a:solidFill>
                  <a:schemeClr val="accent4"/>
                </a:solidFill>
              </a:rPr>
              <a:t> </a:t>
            </a:r>
            <a:r>
              <a:rPr lang="ru-RU" sz="5400" b="1" dirty="0" err="1">
                <a:ln/>
                <a:solidFill>
                  <a:schemeClr val="accent4"/>
                </a:solidFill>
              </a:rPr>
              <a:t>гра</a:t>
            </a:r>
            <a:endParaRPr lang="ru-RU" sz="5400" b="1" dirty="0">
              <a:ln/>
              <a:solidFill>
                <a:schemeClr val="accent4"/>
              </a:solidFill>
            </a:endParaRPr>
          </a:p>
          <a:p>
            <a:pPr algn="ctr"/>
            <a:r>
              <a:rPr lang="ru-RU" sz="5400" b="1" dirty="0">
                <a:ln/>
                <a:solidFill>
                  <a:schemeClr val="accent4"/>
                </a:solidFill>
              </a:rPr>
              <a:t> «Джура»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78A622-DE80-BED2-ED94-2103109C7A8E}"/>
              </a:ext>
            </a:extLst>
          </p:cNvPr>
          <p:cNvSpPr txBox="1"/>
          <p:nvPr/>
        </p:nvSpPr>
        <p:spPr>
          <a:xfrm>
            <a:off x="4468970" y="3227750"/>
            <a:ext cx="5357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Вестиваль-огляд «Ватра»</a:t>
            </a:r>
          </a:p>
        </p:txBody>
      </p:sp>
    </p:spTree>
    <p:extLst>
      <p:ext uri="{BB962C8B-B14F-4D97-AF65-F5344CB8AC3E}">
        <p14:creationId xmlns:p14="http://schemas.microsoft.com/office/powerpoint/2010/main" val="3909490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A193DF-FC06-4655-F9BA-205FDBEFA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6186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F0A968-5F37-E6A7-0588-97DF2D84D82A}"/>
              </a:ext>
            </a:extLst>
          </p:cNvPr>
          <p:cNvSpPr/>
          <p:nvPr/>
        </p:nvSpPr>
        <p:spPr>
          <a:xfrm>
            <a:off x="833811" y="185499"/>
            <a:ext cx="1052437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/>
                <a:solidFill>
                  <a:schemeClr val="accent4"/>
                </a:solidFill>
              </a:rPr>
              <a:t>«</a:t>
            </a:r>
            <a:r>
              <a:rPr lang="ru-RU" sz="5400" b="1" dirty="0" err="1">
                <a:ln/>
                <a:solidFill>
                  <a:schemeClr val="accent4"/>
                </a:solidFill>
              </a:rPr>
              <a:t>Григорій</a:t>
            </a:r>
            <a:r>
              <a:rPr lang="ru-RU" sz="5400" b="1" dirty="0">
                <a:ln/>
                <a:solidFill>
                  <a:schemeClr val="accent4"/>
                </a:solidFill>
              </a:rPr>
              <a:t> Сковорода – </a:t>
            </a:r>
            <a:r>
              <a:rPr lang="ru-RU" sz="5400" b="1" dirty="0" err="1">
                <a:ln/>
                <a:solidFill>
                  <a:schemeClr val="accent4"/>
                </a:solidFill>
              </a:rPr>
              <a:t>патріот</a:t>
            </a:r>
            <a:r>
              <a:rPr lang="ru-RU" sz="5400" b="1" dirty="0">
                <a:ln/>
                <a:solidFill>
                  <a:schemeClr val="accent4"/>
                </a:solidFill>
              </a:rPr>
              <a:t> </a:t>
            </a:r>
            <a:r>
              <a:rPr lang="ru-RU" sz="5400" b="1" dirty="0" err="1">
                <a:ln/>
                <a:solidFill>
                  <a:schemeClr val="accent4"/>
                </a:solidFill>
              </a:rPr>
              <a:t>України</a:t>
            </a:r>
            <a:r>
              <a:rPr lang="ru-RU" sz="5400" b="1" dirty="0">
                <a:ln/>
                <a:solidFill>
                  <a:schemeClr val="accent4"/>
                </a:solidFill>
              </a:rPr>
              <a:t>»</a:t>
            </a:r>
          </a:p>
          <a:p>
            <a:pPr algn="ctr"/>
            <a:r>
              <a:rPr lang="ru-RU" sz="5400" b="1" dirty="0" err="1">
                <a:ln/>
                <a:solidFill>
                  <a:schemeClr val="accent4"/>
                </a:solidFill>
              </a:rPr>
              <a:t>Всеукраїнський</a:t>
            </a:r>
            <a:r>
              <a:rPr lang="ru-RU" sz="5400" b="1" dirty="0">
                <a:ln/>
                <a:solidFill>
                  <a:schemeClr val="accent4"/>
                </a:solidFill>
              </a:rPr>
              <a:t> форум </a:t>
            </a:r>
          </a:p>
          <a:p>
            <a:pPr algn="ctr"/>
            <a:r>
              <a:rPr lang="ru-RU" sz="5400" b="1" dirty="0" err="1">
                <a:ln/>
                <a:solidFill>
                  <a:schemeClr val="accent4"/>
                </a:solidFill>
              </a:rPr>
              <a:t>лідерських</a:t>
            </a:r>
            <a:r>
              <a:rPr lang="ru-RU" sz="5400" b="1" dirty="0">
                <a:ln/>
                <a:solidFill>
                  <a:schemeClr val="accent4"/>
                </a:solidFill>
              </a:rPr>
              <a:t> </a:t>
            </a:r>
            <a:r>
              <a:rPr lang="ru-RU" sz="5400" b="1" dirty="0" err="1">
                <a:ln/>
                <a:solidFill>
                  <a:schemeClr val="accent4"/>
                </a:solidFill>
              </a:rPr>
              <a:t>ініціатив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3B4E05-F3A0-AA0A-CE1E-BC62ABA83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2283" y1="36680" x2="45000" y2="58880"/>
                        <a14:backgroundMark x1="46087" y1="37452" x2="47174" y2="53282"/>
                        <a14:backgroundMark x1="47174" y1="53282" x2="55543" y2="50000"/>
                        <a14:backgroundMark x1="55543" y1="50000" x2="46522" y2="382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059" y="3750970"/>
            <a:ext cx="2953945" cy="1663200"/>
          </a:xfrm>
          <a:prstGeom prst="rect">
            <a:avLst/>
          </a:prstGeom>
        </p:spPr>
      </p:pic>
      <p:sp>
        <p:nvSpPr>
          <p:cNvPr id="4" name="TextBox 3">
            <a:hlinkClick r:id="rId5"/>
            <a:extLst>
              <a:ext uri="{FF2B5EF4-FFF2-40B4-BE49-F238E27FC236}">
                <a16:creationId xmlns:a16="http://schemas.microsoft.com/office/drawing/2014/main" id="{0CFF3493-6CF1-9F4E-44E0-DEC827A9ACD8}"/>
              </a:ext>
            </a:extLst>
          </p:cNvPr>
          <p:cNvSpPr txBox="1"/>
          <p:nvPr/>
        </p:nvSpPr>
        <p:spPr>
          <a:xfrm>
            <a:off x="4224270" y="4382515"/>
            <a:ext cx="5471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hlinkClick r:id="rId5"/>
              </a:rPr>
              <a:t>https://www.youtube.com/watch?v=wLJCYucnxoE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982369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8BA193DF-FC06-4655-F9BA-205FDBE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36" y="-3864"/>
            <a:ext cx="12192000" cy="686186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168445-EC65-79AC-698E-5E7BA3AAA254}"/>
              </a:ext>
            </a:extLst>
          </p:cNvPr>
          <p:cNvSpPr/>
          <p:nvPr/>
        </p:nvSpPr>
        <p:spPr>
          <a:xfrm>
            <a:off x="1629681" y="352924"/>
            <a:ext cx="8932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/>
                <a:solidFill>
                  <a:schemeClr val="accent4"/>
                </a:solidFill>
              </a:rPr>
              <a:t>День пам</a:t>
            </a:r>
            <a:r>
              <a:rPr lang="en-US" sz="5400" b="1" dirty="0">
                <a:ln/>
                <a:solidFill>
                  <a:schemeClr val="accent4"/>
                </a:solidFill>
              </a:rPr>
              <a:t>’</a:t>
            </a:r>
            <a:r>
              <a:rPr lang="ru-RU" sz="5400" b="1" dirty="0" err="1">
                <a:ln/>
                <a:solidFill>
                  <a:schemeClr val="accent4"/>
                </a:solidFill>
              </a:rPr>
              <a:t>яті</a:t>
            </a:r>
            <a:r>
              <a:rPr lang="ru-RU" sz="5400" b="1" dirty="0">
                <a:ln/>
                <a:solidFill>
                  <a:schemeClr val="accent4"/>
                </a:solidFill>
              </a:rPr>
              <a:t> та </a:t>
            </a:r>
            <a:r>
              <a:rPr lang="ru-RU" sz="5400" b="1" dirty="0" err="1">
                <a:ln/>
                <a:solidFill>
                  <a:schemeClr val="accent4"/>
                </a:solidFill>
              </a:rPr>
              <a:t>примирення</a:t>
            </a:r>
            <a:r>
              <a:rPr lang="ru-RU" sz="5400" b="1" dirty="0">
                <a:ln/>
                <a:solidFill>
                  <a:schemeClr val="accent4"/>
                </a:solidFill>
              </a:rPr>
              <a:t> 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098D9-FC45-03D1-F6D6-F020DACB72EF}"/>
              </a:ext>
            </a:extLst>
          </p:cNvPr>
          <p:cNvSpPr txBox="1"/>
          <p:nvPr/>
        </p:nvSpPr>
        <p:spPr>
          <a:xfrm>
            <a:off x="2665927" y="1571223"/>
            <a:ext cx="8178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«Мій перший вірш написаний в окопі»</a:t>
            </a:r>
          </a:p>
          <a:p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Ліна Костенко</a:t>
            </a:r>
            <a:endParaRPr lang="ru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7965C7-A1BA-AEFA-167B-DD0793461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2283" y1="36680" x2="45000" y2="58880"/>
                        <a14:backgroundMark x1="46087" y1="37452" x2="47174" y2="53282"/>
                        <a14:backgroundMark x1="47174" y1="53282" x2="55543" y2="50000"/>
                        <a14:backgroundMark x1="55543" y1="50000" x2="46522" y2="382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059" y="3750970"/>
            <a:ext cx="2953945" cy="166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444D89-2470-1A6E-341F-63C25C1838DF}"/>
              </a:ext>
            </a:extLst>
          </p:cNvPr>
          <p:cNvSpPr txBox="1"/>
          <p:nvPr/>
        </p:nvSpPr>
        <p:spPr>
          <a:xfrm>
            <a:off x="4211391" y="4430055"/>
            <a:ext cx="595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hlinkClick r:id="rId2"/>
              </a:rPr>
              <a:t>https://www.youtube.com/watch?v=ztOf_XO019Y</a:t>
            </a:r>
            <a:endParaRPr lang="ru-UA" sz="2000" dirty="0"/>
          </a:p>
        </p:txBody>
      </p:sp>
    </p:spTree>
    <p:extLst>
      <p:ext uri="{BB962C8B-B14F-4D97-AF65-F5344CB8AC3E}">
        <p14:creationId xmlns:p14="http://schemas.microsoft.com/office/powerpoint/2010/main" val="1438475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A193DF-FC06-4655-F9BA-205FDBEFA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" y="0"/>
            <a:ext cx="12185135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168445-EC65-79AC-698E-5E7BA3AAA254}"/>
              </a:ext>
            </a:extLst>
          </p:cNvPr>
          <p:cNvSpPr/>
          <p:nvPr/>
        </p:nvSpPr>
        <p:spPr>
          <a:xfrm>
            <a:off x="2624221" y="323947"/>
            <a:ext cx="69435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5400" b="1" dirty="0">
                <a:ln/>
                <a:solidFill>
                  <a:schemeClr val="accent4"/>
                </a:solidFill>
              </a:rPr>
              <a:t>Трагедія Бабиного Яру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098D9-FC45-03D1-F6D6-F020DACB72EF}"/>
              </a:ext>
            </a:extLst>
          </p:cNvPr>
          <p:cNvSpPr txBox="1"/>
          <p:nvPr/>
        </p:nvSpPr>
        <p:spPr>
          <a:xfrm>
            <a:off x="2608054" y="785612"/>
            <a:ext cx="817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endParaRPr lang="ru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B2E902-A322-8E40-DF6E-A80002B425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05"/>
          <a:stretch/>
        </p:blipFill>
        <p:spPr>
          <a:xfrm>
            <a:off x="526407" y="1571225"/>
            <a:ext cx="3051376" cy="37184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806747-F2E5-6B9D-94A9-5942C364B4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25"/>
          <a:stretch/>
        </p:blipFill>
        <p:spPr>
          <a:xfrm>
            <a:off x="3918990" y="1571225"/>
            <a:ext cx="3392582" cy="416982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BDC209-DAF1-209E-6673-F58FAEC06C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25"/>
          <a:stretch/>
        </p:blipFill>
        <p:spPr>
          <a:xfrm>
            <a:off x="8052062" y="1571224"/>
            <a:ext cx="3392582" cy="416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38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A193DF-FC06-4655-F9BA-205FDBEFA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5135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168445-EC65-79AC-698E-5E7BA3AAA254}"/>
              </a:ext>
            </a:extLst>
          </p:cNvPr>
          <p:cNvSpPr/>
          <p:nvPr/>
        </p:nvSpPr>
        <p:spPr>
          <a:xfrm>
            <a:off x="229778" y="323947"/>
            <a:ext cx="11732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/>
                <a:solidFill>
                  <a:schemeClr val="accent4"/>
                </a:solidFill>
              </a:rPr>
              <a:t>День </a:t>
            </a:r>
            <a:r>
              <a:rPr lang="uk-UA" sz="5400" b="1" dirty="0">
                <a:ln/>
                <a:solidFill>
                  <a:schemeClr val="accent4"/>
                </a:solidFill>
              </a:rPr>
              <a:t>української мови та писемності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7098D9-FC45-03D1-F6D6-F020DACB72EF}"/>
              </a:ext>
            </a:extLst>
          </p:cNvPr>
          <p:cNvSpPr txBox="1"/>
          <p:nvPr/>
        </p:nvSpPr>
        <p:spPr>
          <a:xfrm>
            <a:off x="2665927" y="1147130"/>
            <a:ext cx="8178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</a:t>
            </a:r>
            <a:endParaRPr lang="ru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908B31-561E-2C88-0988-C720909BAD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2" t="-301"/>
          <a:stretch/>
        </p:blipFill>
        <p:spPr>
          <a:xfrm>
            <a:off x="935135" y="1696743"/>
            <a:ext cx="3865704" cy="21781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B6C1F9-872E-DF74-3DBD-D7B4883B74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18187" r="-210" b="44601"/>
          <a:stretch/>
        </p:blipFill>
        <p:spPr>
          <a:xfrm>
            <a:off x="945964" y="4072175"/>
            <a:ext cx="3865704" cy="25519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93E4D2C-3403-F6BD-BB06-7FD8E175E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792" y="3838343"/>
            <a:ext cx="4691219" cy="24683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6C7DB9-30A9-375E-CB1D-113BB3D658A8}"/>
              </a:ext>
            </a:extLst>
          </p:cNvPr>
          <p:cNvSpPr txBox="1"/>
          <p:nvPr/>
        </p:nvSpPr>
        <p:spPr>
          <a:xfrm>
            <a:off x="5961659" y="1945876"/>
            <a:ext cx="5062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400" b="1" i="1" u="none" strike="noStrike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адіодиктант</a:t>
            </a:r>
            <a:r>
              <a:rPr lang="ru-RU" sz="2400" b="1" i="1" u="none" strike="noStrike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none" strike="noStrike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2400" b="1" i="1" u="none" strike="noStrike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u="none" strike="noStrike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єдності</a:t>
            </a:r>
            <a:endParaRPr lang="ru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578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A193DF-FC06-4655-F9BA-205FDBEFA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8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FF14F6-1EB9-46FC-AB61-512AD3E720FE}"/>
              </a:ext>
            </a:extLst>
          </p:cNvPr>
          <p:cNvSpPr txBox="1"/>
          <p:nvPr/>
        </p:nvSpPr>
        <p:spPr>
          <a:xfrm>
            <a:off x="5473169" y="4174884"/>
            <a:ext cx="5937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https://www.facebook.com/tanya.degovtsova/videos/1041359386526274?idorvanity=2526287161029771</a:t>
            </a:r>
            <a:endParaRPr lang="ru-UA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D36929-9848-B457-13A3-DACF252B311A}"/>
              </a:ext>
            </a:extLst>
          </p:cNvPr>
          <p:cNvSpPr/>
          <p:nvPr/>
        </p:nvSpPr>
        <p:spPr>
          <a:xfrm>
            <a:off x="1692771" y="253611"/>
            <a:ext cx="79306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 err="1">
                <a:ln/>
                <a:solidFill>
                  <a:schemeClr val="accent4"/>
                </a:solidFill>
              </a:rPr>
              <a:t>Міжнародний</a:t>
            </a:r>
            <a:r>
              <a:rPr lang="ru-RU" sz="5400" b="1" dirty="0">
                <a:ln/>
                <a:solidFill>
                  <a:schemeClr val="accent4"/>
                </a:solidFill>
              </a:rPr>
              <a:t> день Миру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9B72D9-D67C-F90E-1480-9E1691FEB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89" y="2485624"/>
            <a:ext cx="4385992" cy="23355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CA44DB-AAFF-799B-1225-AADC7BA0E740}"/>
              </a:ext>
            </a:extLst>
          </p:cNvPr>
          <p:cNvSpPr txBox="1"/>
          <p:nvPr/>
        </p:nvSpPr>
        <p:spPr>
          <a:xfrm>
            <a:off x="5872766" y="3429000"/>
            <a:ext cx="4626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Онлайн-виставка малюнків</a:t>
            </a:r>
          </a:p>
        </p:txBody>
      </p:sp>
    </p:spTree>
    <p:extLst>
      <p:ext uri="{BB962C8B-B14F-4D97-AF65-F5344CB8AC3E}">
        <p14:creationId xmlns:p14="http://schemas.microsoft.com/office/powerpoint/2010/main" val="1879990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A193DF-FC06-4655-F9BA-205FDBEFA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1864"/>
          </a:xfrm>
          <a:prstGeom prst="rect">
            <a:avLst/>
          </a:prstGeom>
        </p:spPr>
      </p:pic>
      <p:pic>
        <p:nvPicPr>
          <p:cNvPr id="2" name="IMG_6349.MOV">
            <a:hlinkClick r:id="" action="ppaction://media"/>
            <a:extLst>
              <a:ext uri="{FF2B5EF4-FFF2-40B4-BE49-F238E27FC236}">
                <a16:creationId xmlns:a16="http://schemas.microsoft.com/office/drawing/2014/main" id="{ECA78D90-E05A-3366-98DB-A3209374FC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1492" y="623642"/>
            <a:ext cx="3402655" cy="60491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DA1D82-F62C-FDE4-21F3-01AB82ECC870}"/>
              </a:ext>
            </a:extLst>
          </p:cNvPr>
          <p:cNvSpPr txBox="1"/>
          <p:nvPr/>
        </p:nvSpPr>
        <p:spPr>
          <a:xfrm>
            <a:off x="578735" y="1016734"/>
            <a:ext cx="500026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же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риси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школярі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характерних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ознак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патріотизму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визначаються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ідеї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розбудові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незалежності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засвоєння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прищеплення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шанобливого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історичної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пам'яті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військово-патріотичне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UA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40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A193DF-FC06-4655-F9BA-205FDBEFA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2F303B-4BEE-08A0-1C38-6660F3459C80}"/>
              </a:ext>
            </a:extLst>
          </p:cNvPr>
          <p:cNvSpPr txBox="1"/>
          <p:nvPr/>
        </p:nvSpPr>
        <p:spPr>
          <a:xfrm>
            <a:off x="733825" y="400685"/>
            <a:ext cx="86803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Пріоритетним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напрямком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Новопокровському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опорному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ліцеї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національній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патріотичне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концепцією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національно-патріотичного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Актуальність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патріотичного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духовного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юного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зумовлюється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процесом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громадянського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становлення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єдиної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нації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UA" sz="2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4FF511-6B55-BB65-94BF-349B22F3D2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48" b="19517"/>
          <a:stretch/>
        </p:blipFill>
        <p:spPr>
          <a:xfrm>
            <a:off x="5568268" y="4041269"/>
            <a:ext cx="5889907" cy="252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57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A193DF-FC06-4655-F9BA-205FDBEFA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8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9E4A84-1A2E-66BB-E9B7-B465618CE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050" y="1294757"/>
            <a:ext cx="6272061" cy="426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74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271296-BF3A-B1DC-F6C6-AAD2236129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77"/>
          <a:stretch/>
        </p:blipFill>
        <p:spPr>
          <a:xfrm>
            <a:off x="7526659" y="3227198"/>
            <a:ext cx="3246116" cy="32471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A193DF-FC06-4655-F9BA-205FDBE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18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59F1D0-65A8-4CC4-D34C-F9ED8F494E6A}"/>
              </a:ext>
            </a:extLst>
          </p:cNvPr>
          <p:cNvSpPr txBox="1"/>
          <p:nvPr/>
        </p:nvSpPr>
        <p:spPr>
          <a:xfrm>
            <a:off x="862885" y="515155"/>
            <a:ext cx="949172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нагальною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потребою і для людей, і для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високий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патріотизму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забезпечить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повноцінний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гармонійний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державі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так і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цілому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Патріотичне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духовне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підростаючого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забезпечить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цілісність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національне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відродження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об'єднання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етносів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регіонів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соціально-економічний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демократичний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розбудову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вдосконалення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суверенної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правової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соціально-політичну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стабільність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державі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гідне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представлення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нашої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UA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89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A193DF-FC06-4655-F9BA-205FDBEFA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64"/>
            <a:ext cx="12192000" cy="68618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B6E929-E62B-3946-C3C0-708C1B86E1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98" t="14426" r="11436"/>
          <a:stretch/>
        </p:blipFill>
        <p:spPr>
          <a:xfrm>
            <a:off x="888641" y="2738674"/>
            <a:ext cx="2305318" cy="35754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EA866A-4F9F-9922-9527-68288106E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3995" y="463638"/>
            <a:ext cx="2853900" cy="38052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89D58D-95DC-A895-47C8-6D13362FB3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207" r="5994" b="13051"/>
          <a:stretch/>
        </p:blipFill>
        <p:spPr>
          <a:xfrm>
            <a:off x="4395990" y="1940660"/>
            <a:ext cx="2853900" cy="403835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E71F17F-A806-A3E8-D7E9-7125FF661B71}"/>
              </a:ext>
            </a:extLst>
          </p:cNvPr>
          <p:cNvSpPr/>
          <p:nvPr/>
        </p:nvSpPr>
        <p:spPr>
          <a:xfrm>
            <a:off x="623209" y="186334"/>
            <a:ext cx="654959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День Державного прапора </a:t>
            </a:r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України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44391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A193DF-FC06-4655-F9BA-205FDBEFA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8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D8CBC5-E0FC-0597-AF30-E6AFDF592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83" y="3029835"/>
            <a:ext cx="5281973" cy="28621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D1BECE-D97B-794D-7CF5-46145CF3A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378" y="645553"/>
            <a:ext cx="6096000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FF6A6A-B3CE-3D6C-28AD-9A1DA92B73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977"/>
          <a:stretch/>
        </p:blipFill>
        <p:spPr>
          <a:xfrm>
            <a:off x="6715290" y="4431350"/>
            <a:ext cx="2029465" cy="20301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36D95D-04A1-CAD3-6403-00A0DADD3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329" y="4414031"/>
            <a:ext cx="2397888" cy="179841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8D82D72-E712-9A12-3A1D-1D8D49A2B721}"/>
              </a:ext>
            </a:extLst>
          </p:cNvPr>
          <p:cNvSpPr/>
          <p:nvPr/>
        </p:nvSpPr>
        <p:spPr>
          <a:xfrm>
            <a:off x="713250" y="757157"/>
            <a:ext cx="44698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День </a:t>
            </a:r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Єднання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5844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A193DF-FC06-4655-F9BA-205FDBEFA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8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954F0A-67D6-B643-A3B0-5E3F9F79A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88" y="1906073"/>
            <a:ext cx="5119922" cy="40951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29D7A6-BFEC-AA96-DA5F-421F13070E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11285" r="-1672" b="34842"/>
          <a:stretch/>
        </p:blipFill>
        <p:spPr>
          <a:xfrm>
            <a:off x="7042445" y="1570877"/>
            <a:ext cx="3954120" cy="443033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76A6AA-FAD5-37E4-33D7-148F69A1DE51}"/>
              </a:ext>
            </a:extLst>
          </p:cNvPr>
          <p:cNvSpPr/>
          <p:nvPr/>
        </p:nvSpPr>
        <p:spPr>
          <a:xfrm>
            <a:off x="1946915" y="248558"/>
            <a:ext cx="82981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День </a:t>
            </a:r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Героїв</a:t>
            </a:r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Небесної</a:t>
            </a:r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Сотні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92182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A193DF-FC06-4655-F9BA-205FDBE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18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0F1EF2-5509-2972-A3F3-D54915BD8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099" y="1509244"/>
            <a:ext cx="5257800" cy="44577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C8AF0AC-E9CF-0244-CB19-0675914DD9E4}"/>
              </a:ext>
            </a:extLst>
          </p:cNvPr>
          <p:cNvSpPr/>
          <p:nvPr/>
        </p:nvSpPr>
        <p:spPr>
          <a:xfrm>
            <a:off x="2191310" y="146861"/>
            <a:ext cx="78093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5400" b="1" dirty="0">
                <a:ln/>
                <a:solidFill>
                  <a:schemeClr val="accent4"/>
                </a:solidFill>
              </a:rPr>
              <a:t>«</a:t>
            </a:r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202</a:t>
            </a:r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Загартовані</a:t>
            </a:r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війною</a:t>
            </a:r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046219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A193DF-FC06-4655-F9BA-205FDBEFA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8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EABC90-3EC4-5C45-0C3B-91FD32194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43" y="2248436"/>
            <a:ext cx="3669406" cy="366940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644066-8D62-7DC8-2C4D-5D82377F4D18}"/>
              </a:ext>
            </a:extLst>
          </p:cNvPr>
          <p:cNvSpPr/>
          <p:nvPr/>
        </p:nvSpPr>
        <p:spPr>
          <a:xfrm>
            <a:off x="366768" y="200888"/>
            <a:ext cx="116645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День </a:t>
            </a:r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захисників</a:t>
            </a:r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 та </a:t>
            </a:r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захисниць</a:t>
            </a:r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України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6C56E8-B664-EF8F-BEF9-8F0CA7DABBEB}"/>
              </a:ext>
            </a:extLst>
          </p:cNvPr>
          <p:cNvSpPr txBox="1"/>
          <p:nvPr/>
        </p:nvSpPr>
        <p:spPr>
          <a:xfrm>
            <a:off x="5422543" y="5271511"/>
            <a:ext cx="5267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https://www.facebook.com/tanya.degovtsova/videos/831358231651697?idorvanity=2526287161029771</a:t>
            </a:r>
            <a:endParaRPr lang="ru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2F31F2-BF6C-E60A-8D90-0A2BC9876900}"/>
              </a:ext>
            </a:extLst>
          </p:cNvPr>
          <p:cNvSpPr txBox="1"/>
          <p:nvPr/>
        </p:nvSpPr>
        <p:spPr>
          <a:xfrm>
            <a:off x="5911940" y="4411277"/>
            <a:ext cx="4778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Акція «В єдності наша сила»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F71083-1173-38D9-AB9B-2235ED7E265D}"/>
              </a:ext>
            </a:extLst>
          </p:cNvPr>
          <p:cNvSpPr txBox="1"/>
          <p:nvPr/>
        </p:nvSpPr>
        <p:spPr>
          <a:xfrm>
            <a:off x="5349027" y="3366377"/>
            <a:ext cx="521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5"/>
              </a:rPr>
              <a:t>https://www.facebook.com/tanya.degovtsova/videos/478403650998987?idorvanity=2526287161029771</a:t>
            </a:r>
            <a:endParaRPr lang="ru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6E6E22-E66A-435F-554C-66C01CD3F61D}"/>
              </a:ext>
            </a:extLst>
          </p:cNvPr>
          <p:cNvSpPr txBox="1"/>
          <p:nvPr/>
        </p:nvSpPr>
        <p:spPr>
          <a:xfrm>
            <a:off x="6011215" y="2314619"/>
            <a:ext cx="3887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Привітання захисникам та захисницям </a:t>
            </a:r>
          </a:p>
        </p:txBody>
      </p:sp>
    </p:spTree>
    <p:extLst>
      <p:ext uri="{BB962C8B-B14F-4D97-AF65-F5344CB8AC3E}">
        <p14:creationId xmlns:p14="http://schemas.microsoft.com/office/powerpoint/2010/main" val="2970068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A193DF-FC06-4655-F9BA-205FDBEFA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8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9876FA-3760-21A5-D692-9AC0F9218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24" y="1751524"/>
            <a:ext cx="2342345" cy="31231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7D90E4-A370-DAC1-A2D6-AC70DB08B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748" y="3499190"/>
            <a:ext cx="2178140" cy="29041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314793-CD8B-4E62-767A-7A1F9010B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6880" y="3256542"/>
            <a:ext cx="2452982" cy="3265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D9C4D7-B71B-0C2D-6DBB-DC1C67B2E0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30" t="15306" r="10675"/>
          <a:stretch/>
        </p:blipFill>
        <p:spPr>
          <a:xfrm>
            <a:off x="7892234" y="415342"/>
            <a:ext cx="2178140" cy="29041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D3EC1C2-D05F-7697-1497-012A42771A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6483" y="1939937"/>
            <a:ext cx="2563178" cy="34290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81D83F7-11F0-2B0A-5A70-FD3D189898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524" t="10505"/>
          <a:stretch/>
        </p:blipFill>
        <p:spPr>
          <a:xfrm>
            <a:off x="9098149" y="3029753"/>
            <a:ext cx="2657382" cy="3429001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9C9922F-795F-41A1-B790-6D18EDFF8D2E}"/>
              </a:ext>
            </a:extLst>
          </p:cNvPr>
          <p:cNvSpPr/>
          <p:nvPr/>
        </p:nvSpPr>
        <p:spPr>
          <a:xfrm>
            <a:off x="246964" y="243276"/>
            <a:ext cx="73983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День </a:t>
            </a:r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української</a:t>
            </a:r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err="1">
                <a:ln/>
                <a:solidFill>
                  <a:schemeClr val="accent4"/>
                </a:solidFill>
                <a:effectLst/>
              </a:rPr>
              <a:t>хустки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258815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443</Words>
  <Application>Microsoft Macintosh PowerPoint</Application>
  <PresentationFormat>Широкоэкранный</PresentationFormat>
  <Paragraphs>53</Paragraphs>
  <Slides>20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Галушкина</dc:creator>
  <cp:lastModifiedBy>Татьяна Галушкина</cp:lastModifiedBy>
  <cp:revision>6</cp:revision>
  <dcterms:created xsi:type="dcterms:W3CDTF">2023-07-03T05:24:22Z</dcterms:created>
  <dcterms:modified xsi:type="dcterms:W3CDTF">2023-07-03T09:17:44Z</dcterms:modified>
</cp:coreProperties>
</file>